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34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9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4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9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2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7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3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4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2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4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31C6313-889E-4BF9-B5B9-5E3A9A265FA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B50C968-D6B1-4B80-A611-E6649DB4A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6590" y="575904"/>
            <a:ext cx="11211339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 ОСВІТИ, МОЛОДІ ТА СПОРТУ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УМАНСЬКОЇ РАЙ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ОННОЇ ДЕРЖАВНОЇ АДМІНІСТРАЦІЇ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ЧЕРКАСЬКОЇ ОБЛАСТІ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Обласний проект Ліги старшокласників</a:t>
            </a:r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«МИ – патріоти Черкащини»</a:t>
            </a:r>
            <a:endParaRPr lang="uk-UA" sz="2800" b="1" dirty="0" smtClean="0"/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uk-UA" sz="2800" b="1" dirty="0" smtClean="0"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Покращуємо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Виконала: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Мендограло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Аліна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Учениці 10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Керівник: педагог-організатор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Нетупська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Уманський район с.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Дмитрушки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загальноосвітня школа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вул.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Петропавлівська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 тел.9-62-40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Ð° Ð´Ð°Ð½Ð½Ð¾Ð¼ Ð¸Ð·Ð¾Ð±ÑÐ°Ð¶ÐµÐ½Ð¸Ð¸ Ð¼Ð¾Ð¶ÐµÑ Ð½Ð°ÑÐ¾Ð´Ð¸ÑÑÑÑ: 1 ÑÐµÐ»Ð¾Ð²ÐµÐº, ÑÐµÐ»ÑÐ¸ Ð¸ ÑÐ°ÑÑÑ ÑÐµÐ»Ð° ÐºÑÑÐ¿Ð½ÑÐ¼ Ð¿Ð»Ð°Ð½Ð¾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34" y="3654949"/>
            <a:ext cx="2778795" cy="277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122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57731"/>
          </a:xfrm>
        </p:spPr>
        <p:txBody>
          <a:bodyPr>
            <a:normAutofit/>
          </a:bodyPr>
          <a:lstStyle/>
          <a:p>
            <a:pPr algn="ctr"/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Проведення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двомісячника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озеленення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та благоустрою у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Дмитрушківській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загальноосвітній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школі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І – ІІІ </a:t>
            </a:r>
            <a:r>
              <a:rPr lang="ru-RU" sz="3600" b="1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ступенів</a:t>
            </a:r>
            <a:r>
              <a:rPr lang="ru-RU" sz="3600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.</a:t>
            </a:r>
            <a:endParaRPr lang="ru-RU" sz="3600" b="1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Ð¾Ð´Ð¸Ð½ Ð¸Ð»Ð¸ Ð½ÐµÑÐºÐ¾Ð»ÑÐºÐ¾ ÑÐµÐ»Ð¾Ð²ÐµÐº, Ð´ÐµÑÐµÐ²Ð¾, Ð½Ð° ÑÐ»Ð¸ÑÐµ Ð¸ Ð¿ÑÐ¸Ñ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8946"/>
            <a:ext cx="4572000" cy="49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Ð° Ð´Ð°Ð½Ð½Ð¾Ð¼ Ð¸Ð·Ð¾Ð±ÑÐ°Ð¶ÐµÐ½Ð¸Ð¸ Ð¼Ð¾Ð¶ÐµÑ Ð½Ð°ÑÐ¾Ð´Ð¸ÑÑÑÑ: Ð¾Ð´Ð¸Ð½ Ð¸Ð»Ð¸ Ð½ÐµÑÐºÐ¾Ð»ÑÐºÐ¾ ÑÐµÐ»Ð¾Ð²ÐµÐº, Ð½Ð° ÑÐ»Ð¸ÑÐµ Ð¸ Ð¿ÑÐ¸ÑÐ¾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1898946"/>
            <a:ext cx="3835020" cy="49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Ð° Ð´Ð°Ð½Ð½Ð¾Ð¼ Ð¸Ð·Ð¾Ð±ÑÐ°Ð¶ÐµÐ½Ð¸Ð¸ Ð¼Ð¾Ð¶ÐµÑ Ð½Ð°ÑÐ¾Ð´Ð¸ÑÑÑÑ: Ð¾Ð´Ð¸Ð½ Ð¸Ð»Ð¸ Ð½ÐµÑÐºÐ¾Ð»ÑÐºÐ¾ ÑÐµÐ»Ð¾Ð²ÐµÐº, Ð»ÑÐ´Ð¸ ÑÑÐ¾ÑÑ, Ð»ÑÐ´Ð¸ Ð³ÑÐ»ÑÑÑ, Ð´ÐµÑÐµÐ²Ð¾, ÑÐ°ÑÑÐµÐ½Ð¸Ðµ, Ð½Ð° ÑÐ»Ð¸ÑÐµ Ð¸ Ð¿ÑÐ¸ÑÐ¾Ð´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03" y="1926242"/>
            <a:ext cx="3989697" cy="49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57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У наш час все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більш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актуального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значення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набувають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заходи по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покращенню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стану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навколишнього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середовища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благоустрою та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озелененню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територій</a:t>
            </a:r>
            <a:r>
              <a:rPr lang="ru-RU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2050" name="Picture 2" descr="ÐÐ° Ð´Ð°Ð½Ð½Ð¾Ð¼ Ð¸Ð·Ð¾Ð±ÑÐ°Ð¶ÐµÐ½Ð¸Ð¸ Ð¼Ð¾Ð¶ÐµÑ Ð½Ð°ÑÐ¾Ð´Ð¸ÑÑÑÑ: Ð¾Ð´Ð¸Ð½ Ð¸Ð»Ð¸ Ð½ÐµÑÐºÐ¾Ð»ÑÐºÐ¾ ÑÐµÐ»Ð¾Ð²ÐµÐº, Ð´ÐµÑÐµÐ²Ð¾, Ð½Ð° ÑÐ»Ð¸ÑÐµ Ð¸ Ð¿ÑÐ¸Ñ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730"/>
            <a:ext cx="4694830" cy="4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Ð° Ð´Ð°Ð½Ð½Ð¾Ð¼ Ð¸Ð·Ð¾Ð±ÑÐ°Ð¶ÐµÐ½Ð¸Ð¸ Ð¼Ð¾Ð¶ÐµÑ Ð½Ð°ÑÐ¾Ð´Ð¸ÑÑÑÑ: Ð¾Ð´Ð¸Ð½ Ð¸Ð»Ð¸ Ð½ÐµÑÐºÐ¾Ð»ÑÐºÐ¾ ÑÐµÐ»Ð¾Ð²ÐµÐº, Ð»ÑÐ´Ð¸ ÑÑÐ¾ÑÑ, Ð´ÐµÑÐµÐ²Ð¾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93" y="2157729"/>
            <a:ext cx="4649337" cy="47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´Ð¼Ð¸ÑÑÑÑÐºÑÐ²ÑÑÐºÐ° Ð·Ð¾Ñ Ð¾Ð·ÐµÐ»ÐµÐ½ÐµÐ½Ð½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21" y="2157728"/>
            <a:ext cx="3784979" cy="47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3239"/>
            <a:ext cx="12192001" cy="2260970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Озеленення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є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складовою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частиною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загального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комплексу </a:t>
            </a:r>
            <a:r>
              <a:rPr lang="ru-RU" sz="3200" b="1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заходів</a:t>
            </a:r>
            <a:r>
              <a:rPr lang="ru-RU" sz="3200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щодо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планування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забудови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і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впорядкування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території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.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Воно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має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величезне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значення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в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житті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людини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та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певним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чином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впливає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на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навколишнє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середовище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3074" name="Picture 2" descr="ÐÐ°ÑÑÐ¸Ð½ÐºÐ¸ Ð¿Ð¾ Ð·Ð°Ð¿ÑÐ¾ÑÑ Ð´Ð¼Ð¸ÑÑÑÑÐºÑÐ²ÑÑÐºÐ° Ð·Ð¾Ñ Ð¾Ð·ÐµÐ»ÐµÐ½ÐµÐ½Ð½Ñ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731"/>
            <a:ext cx="4080681" cy="4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´Ð¼Ð¸ÑÑÑÑÐºÑÐ²ÑÑÐºÐ° Ð·Ð¾Ñ Ð¾Ð·ÐµÐ»ÐµÐ½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2" y="2157731"/>
            <a:ext cx="4367282" cy="4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´Ð¼Ð¸ÑÑÑÑÐºÑÐ²ÑÑÐºÐ° Ð·Ð¾Ñ Ð¾Ð·ÐµÐ»ÐµÐ½ÐµÐ½Ð½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65" y="2157731"/>
            <a:ext cx="3744036" cy="4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57731"/>
          </a:xfrm>
        </p:spPr>
        <p:txBody>
          <a:bodyPr>
            <a:normAutofit/>
          </a:bodyPr>
          <a:lstStyle/>
          <a:p>
            <a:pPr algn="ctr"/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Бадьорі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та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усміхнені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всі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одразу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стали до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роботи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. Тим паче, коли до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роботи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підходити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гуртом.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Одні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–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косять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інші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висаджують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квіти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треті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займаються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збиранням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2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сміття</a:t>
            </a:r>
            <a:r>
              <a:rPr lang="ru-RU" sz="32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4098" name="Picture 2" descr="ÐÐ° Ð´Ð°Ð½Ð½Ð¾Ð¼ Ð¸Ð·Ð¾Ð±ÑÐ°Ð¶ÐµÐ½Ð¸Ð¸ Ð¼Ð¾Ð¶ÐµÑ Ð½Ð°ÑÐ¾Ð´Ð¸ÑÑÑÑ: Ð¾Ð´Ð¸Ð½ Ð¸Ð»Ð¸ Ð½ÐµÑÐºÐ¾Ð»ÑÐºÐ¾ ÑÐµÐ»Ð¾Ð²ÐµÐº, Ð½ÐµÐ±Ð¾, Ð½Ð° ÑÐ»Ð¸ÑÐµ Ð¸ Ð¿ÑÐ¸Ñ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7731"/>
            <a:ext cx="3971498" cy="4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Ð° Ð´Ð°Ð½Ð½Ð¾Ð¼ Ð¸Ð·Ð¾Ð±ÑÐ°Ð¶ÐµÐ½Ð¸Ð¸ Ð¼Ð¾Ð¶ÐµÑ Ð½Ð°ÑÐ¾Ð´Ð¸ÑÑÑÑ: Ð¾Ð´Ð¸Ð½ Ð¸Ð»Ð¸ Ð½ÐµÑÐºÐ¾Ð»ÑÐºÐ¾ ÑÐµÐ»Ð¾Ð²ÐµÐº, Ð´ÐµÑÐµÐ²Ð¾, Ð½ÐµÐ±Ð¾, Ð½Ð° ÑÐ»Ð¸ÑÐµ Ð¸ Ð¿ÑÐ¸ÑÐ¾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8" y="2157730"/>
            <a:ext cx="4244453" cy="4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Ð° Ð´Ð°Ð½Ð½Ð¾Ð¼ Ð¸Ð·Ð¾Ð±ÑÐ°Ð¶ÐµÐ½Ð¸Ð¸ Ð¼Ð¾Ð¶ÐµÑ Ð½Ð°ÑÐ¾Ð´Ð¸ÑÑÑÑ: Ð¾Ð´Ð¸Ð½ Ð¸Ð»Ð¸ Ð½ÐµÑÐºÐ¾Ð»ÑÐºÐ¾ ÑÐµÐ»Ð¾Ð²ÐµÐº Ð¸ Ð½Ð° ÑÐ»Ð¸Ñ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48" y="2171770"/>
            <a:ext cx="4262651" cy="46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57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Діти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разом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із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своїми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старшими наставниками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пофарбували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зупинку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в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яскраві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кольори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розмалювали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її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стіни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розкішними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червоними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мальвами,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знайшлося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місце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і для державного символа –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тризуба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, для фрагменту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вишиванки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і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патріотичних</a:t>
            </a:r>
            <a:r>
              <a:rPr lang="ru-RU" sz="3600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ru-RU" sz="3600" b="1" spc="0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написів</a:t>
            </a:r>
            <a:r>
              <a:rPr lang="ru-RU" b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5122" name="Picture 2" descr="ÐÐ° Ð´Ð°Ð½Ð½Ð¾Ð¼ Ð¸Ð·Ð¾Ð±ÑÐ°Ð¶ÐµÐ½Ð¸Ð¸ Ð¼Ð¾Ð¶ÐµÑ Ð½Ð°ÑÐ¾Ð´Ð¸ÑÑÑÑ: Ð¾Ð´Ð¸Ð½ Ð¸Ð»Ð¸ Ð½ÐµÑÐºÐ¾Ð»ÑÐºÐ¾ ÑÐµÐ»Ð¾Ð²ÐµÐº Ð¸ Ð»ÑÐ´Ð¸ ÑÑÐ¾ÑÑ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9" y="2284318"/>
            <a:ext cx="4408228" cy="45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Ð° Ð´Ð°Ð½Ð½Ð¾Ð¼ Ð¸Ð·Ð¾Ð±ÑÐ°Ð¶ÐµÐ½Ð¸Ð¸ Ð¼Ð¾Ð¶ÐµÑ Ð½Ð°ÑÐ¾Ð´Ð¸ÑÑÑÑ: Ð¾Ð´Ð¸Ð½ Ð¸Ð»Ð¸ Ð½ÐµÑÐºÐ¾Ð»ÑÐºÐ¾ ÑÐµÐ»Ð¾Ð²ÐµÐº Ð¸ Ð»ÑÐ´Ð¸ ÑÑÐ¾Ñ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8" y="2284318"/>
            <a:ext cx="4544703" cy="45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Ð° Ð´Ð°Ð½Ð½Ð¾Ð¼ Ð¸Ð·Ð¾Ð±ÑÐ°Ð¶ÐµÐ½Ð¸Ð¸ Ð¼Ð¾Ð¶ÐµÑ Ð½Ð°ÑÐ¾Ð´Ð¸ÑÑÑÑ: Ð¾Ð´Ð¸Ð½ Ð¸Ð»Ð¸ Ð½ÐµÑÐºÐ¾Ð»ÑÐºÐ¾ ÑÐµÐ»Ð¾Ð²ÐµÐº Ð¸ Ð½Ð° ÑÐ»Ð¸Ñ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2284318"/>
            <a:ext cx="3866865" cy="45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ÑÐ¾Ð½ Ð´Ð»Ñ Ð¿ÑÐµÐ·ÐµÐ½ÑÐ°ÑÑÑ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214" y="3869140"/>
            <a:ext cx="11088711" cy="246726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b="1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Покращуємо</a:t>
            </a:r>
            <a: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життя</a:t>
            </a:r>
            <a: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громади</a:t>
            </a:r>
            <a:r>
              <a:rPr lang="ru-RU" b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разом</a:t>
            </a:r>
            <a:endParaRPr lang="ru-RU" b="1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7059" y="7729629"/>
            <a:ext cx="5762078" cy="8367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´Ð¼Ð¸ÑÑÑÑÐºÑÐ²ÑÑÐºÐ° Ð·Ð¾Ñ Ð¾Ð·ÐµÐ»ÐµÐ½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19" y="231820"/>
            <a:ext cx="7136879" cy="386914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42</TotalTime>
  <Words>204</Words>
  <Application>Microsoft Office PowerPoint</Application>
  <PresentationFormat>Произвольный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Метрополия</vt:lpstr>
      <vt:lpstr>Презентация PowerPoint</vt:lpstr>
      <vt:lpstr>Проведення двомісячника озеленення та благоустрою у Дмитрушківській загальноосвітній школі І – ІІІ ступенів.</vt:lpstr>
      <vt:lpstr>У наш час все більш актуального значення набувають заходи по покращенню стану навколишнього  середовища, благоустрою та озелененню територій.</vt:lpstr>
      <vt:lpstr>Озеленення є складовою частиною загального комплексу заходів, щодо планування, забудови і впорядкування території. Воно має величезне значення в житті людини та певним чином впливає на навколишнє середовище.</vt:lpstr>
      <vt:lpstr>Бадьорі та усміхнені, всі одразу стали до роботи. Тим паче, коли до роботи підходити гуртом. Одні – косять, інші висаджують квіти, треті займаються збиранням сміття.</vt:lpstr>
      <vt:lpstr>Діти разом із своїми старшими наставниками пофарбували зупинку в яскраві кольори, розмалювали її стіни розкішними червоними мальвами, знайшлося місце і для державного символа – тризуба, для фрагменту вишиванки і патріотичних написів.</vt:lpstr>
      <vt:lpstr>Покращуємо життя громади разом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Покращення життя громади</dc:title>
  <dc:creator>admin</dc:creator>
  <cp:lastModifiedBy>кr</cp:lastModifiedBy>
  <cp:revision>7</cp:revision>
  <dcterms:created xsi:type="dcterms:W3CDTF">2019-05-13T17:14:08Z</dcterms:created>
  <dcterms:modified xsi:type="dcterms:W3CDTF">2019-05-27T09:31:10Z</dcterms:modified>
</cp:coreProperties>
</file>